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58" r:id="rId4"/>
    <p:sldId id="263" r:id="rId5"/>
    <p:sldId id="260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733F0-490C-7F12-AA1E-D03FC6208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79FE97-39BC-57C2-69DE-06ABB2A11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6978DA-A9E0-C867-C1B2-8AFA81E7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96A8F2-9D8A-04CD-73F8-91856EDF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937122-4C1C-512A-2309-204136F6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66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A7E8F-3C1C-6361-3BF9-2415FC12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28B0C7-10BE-4196-CCED-1C1E995EC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FCF69E-453C-C799-1EC9-E3E842EE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E0692C-020B-4143-F33C-48F40DCD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35C74E-67E9-8933-BA3C-29FF8121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095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EB8C20E-A146-6BC8-E52F-298096934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EC1D65-C714-9239-52AA-36CA9F107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5FD4BD-5A3F-1CD4-CEF2-31DC4505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0C57F8-39F2-07D4-233E-AE95A828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AE1AE-DE17-8173-E972-4E35FA15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0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018D9-47B4-7C6E-3F92-19D58597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278AA9-DFED-1B2C-93D8-4C6A2B907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EA467D-4921-50DE-F23C-6679E710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B3DD48-1523-46CF-7B89-6340546CE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91AD83-5ABC-4990-DF15-4DFA1367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17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F0217-4706-927E-A3EC-D225A5DB6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1DB0F8-35BD-3263-5BA5-111FDFB11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63378E-F9AF-9DCC-C2C8-0D6CCECB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51E753-CA2F-75DD-28B6-66145CC3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699A98-27AB-58E1-083E-FE98F932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58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3AE91-D597-C7DF-3F25-D43D2212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5A9C91-C03A-13A6-E2C7-BE3D2A3F1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39CDD7-1CF5-901B-C87A-A78D51617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093520-B6CD-FAB3-A5DB-6A140E1F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88F887-2F29-0815-883D-704691C3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8E62D8-D441-136D-2F89-0992AE4C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78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A14CB-5E4E-3AFD-92F0-94C323A0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E30BBF-7A48-3B76-F0B7-EF593E562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05E87A-1B51-3E2A-2861-B4E5B9EF7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7F5AC07-33E0-0153-4291-7249FB21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3F6A24D-96DE-5594-2B63-D4403B93F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AFEE88E-8A20-A8DC-DDE2-0F3559E3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658FA5D-ED66-5412-1F10-89432BB4E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E10BE57-2586-F2ED-0DE7-FA7BCF98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1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4843B-47A2-C15E-AE1D-B4767CEA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94B318-3998-5C14-0453-0A2A2A918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48FC7B-61B7-4E48-0370-42E47C0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2119C3-F48A-D36E-5898-61918E6B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51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4EB509-CA4C-80E7-408E-B61C749C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68F194-78DC-10EB-CC27-BB82E30A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8A5F4C-2B58-1F0E-76BB-EAB7A0BB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75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B7C36-77FD-6C36-4F6C-1B1AB677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61FEF5-0C20-9988-0834-E1D100E4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006860-25CC-1014-A400-EE12C30F2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05CA9E9-F3E9-3214-D578-7B4BC0B1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B750D-5EA9-113F-5A43-CA9A82F0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3101780-32B3-977B-A8B4-7AD6D970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71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91423-5DB5-F3A2-AEB9-8C5E45161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66EAA1E-411A-05B4-2A79-04D7F0982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E51122-FC81-3D4F-3278-FEDDEAE13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B5E030-C555-CDF7-24C4-25528803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F101F3-4CF4-E01C-B325-0927C0AF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2DE03F-B4F3-9F05-6E23-17422F62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24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B0E7510-E5E2-EB44-86B4-481B4B7B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7188D4-384B-76BD-7D31-AC87AF1E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17B452-9B3E-3B2D-9C39-85D0B3DB9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82D7A-B4D6-0E40-BC9A-814C54F8D9C8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70C21B-9270-E841-01CE-0DAC309D9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07E874-AA94-BACB-7F24-9E457F2BF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4B46-2727-3044-A70F-416B32EF87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29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73249-1FAA-889B-875C-10BF1B08CF10}"/>
              </a:ext>
            </a:extLst>
          </p:cNvPr>
          <p:cNvSpPr txBox="1"/>
          <p:nvPr/>
        </p:nvSpPr>
        <p:spPr>
          <a:xfrm>
            <a:off x="6760916" y="-34487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Kookgroep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persoon, plafond, binnen, vloer&#10;&#10;Automatisch gegenereerde beschrijving">
            <a:extLst>
              <a:ext uri="{FF2B5EF4-FFF2-40B4-BE49-F238E27FC236}">
                <a16:creationId xmlns:a16="http://schemas.microsoft.com/office/drawing/2014/main" id="{35592BA1-81FD-313E-7026-838CDFDDD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2" r="20868"/>
          <a:stretch/>
        </p:blipFill>
        <p:spPr>
          <a:xfrm>
            <a:off x="0" y="1"/>
            <a:ext cx="6024142" cy="6857999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A62B984-E50A-AB5A-759B-251CEA425825}"/>
              </a:ext>
            </a:extLst>
          </p:cNvPr>
          <p:cNvSpPr txBox="1"/>
          <p:nvPr/>
        </p:nvSpPr>
        <p:spPr>
          <a:xfrm>
            <a:off x="6760916" y="2402342"/>
            <a:ext cx="47796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600" dirty="0">
                <a:solidFill>
                  <a:schemeClr val="bg1"/>
                </a:solidFill>
              </a:rPr>
              <a:t>Moeders uit Overvecht</a:t>
            </a:r>
          </a:p>
          <a:p>
            <a:pPr marL="285750" indent="-285750">
              <a:buFontTx/>
              <a:buChar char="-"/>
            </a:pPr>
            <a:r>
              <a:rPr lang="nl-NL" sz="3600" dirty="0">
                <a:solidFill>
                  <a:schemeClr val="bg1"/>
                </a:solidFill>
              </a:rPr>
              <a:t>Mattheusschool</a:t>
            </a:r>
          </a:p>
          <a:p>
            <a:pPr marL="285750" indent="-285750">
              <a:buFontTx/>
              <a:buChar char="-"/>
            </a:pPr>
            <a:r>
              <a:rPr lang="nl-NL" sz="3600" dirty="0">
                <a:solidFill>
                  <a:schemeClr val="bg1"/>
                </a:solidFill>
              </a:rPr>
              <a:t>Taal doet Meer</a:t>
            </a:r>
          </a:p>
          <a:p>
            <a:pPr marL="285750" indent="-285750">
              <a:buFontTx/>
              <a:buChar char="-"/>
            </a:pPr>
            <a:r>
              <a:rPr lang="nl-NL" sz="3600" dirty="0">
                <a:solidFill>
                  <a:schemeClr val="bg1"/>
                </a:solidFill>
              </a:rPr>
              <a:t>Lokalis</a:t>
            </a:r>
          </a:p>
          <a:p>
            <a:pPr marL="285750" indent="-285750">
              <a:buFontTx/>
              <a:buChar char="-"/>
            </a:pPr>
            <a:r>
              <a:rPr lang="nl-NL" sz="3600" dirty="0">
                <a:solidFill>
                  <a:schemeClr val="bg1"/>
                </a:solidFill>
              </a:rPr>
              <a:t>JGZ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6579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DE0F27-20CE-A3C6-E86D-A0136FDC7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25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8EC06A-C715-A46F-75FA-E0A786C6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7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73249-1FAA-889B-875C-10BF1B08CF10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 kijkje in onze keuken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0BB55937-32BA-3814-1AA5-C16131096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0" r="1420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3877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bord, gerangschikt&#10;&#10;Automatisch gegenereerde beschrijving">
            <a:extLst>
              <a:ext uri="{FF2B5EF4-FFF2-40B4-BE49-F238E27FC236}">
                <a16:creationId xmlns:a16="http://schemas.microsoft.com/office/drawing/2014/main" id="{BCA39E98-2AFE-F668-BA4B-C723A1C8F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41" r="-4" b="13856"/>
          <a:stretch/>
        </p:blipFill>
        <p:spPr>
          <a:xfrm>
            <a:off x="2184038" y="94151"/>
            <a:ext cx="5555662" cy="5555662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Afbeelding 6" descr="Afbeelding met tafel, voedsel, bord, binnen&#10;&#10;Automatisch gegenereerde beschrijving">
            <a:extLst>
              <a:ext uri="{FF2B5EF4-FFF2-40B4-BE49-F238E27FC236}">
                <a16:creationId xmlns:a16="http://schemas.microsoft.com/office/drawing/2014/main" id="{615920F5-EB5A-8ED8-9B51-01E1FB438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13" r="4" b="20141"/>
          <a:stretch/>
        </p:blipFill>
        <p:spPr>
          <a:xfrm>
            <a:off x="1" y="1"/>
            <a:ext cx="4180904" cy="354853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3" name="Afbeelding 2" descr="Afbeelding met voedsel, binnen, snacks, verschillende&#10;&#10;Automatisch gegenereerde beschrijving">
            <a:extLst>
              <a:ext uri="{FF2B5EF4-FFF2-40B4-BE49-F238E27FC236}">
                <a16:creationId xmlns:a16="http://schemas.microsoft.com/office/drawing/2014/main" id="{28CCF91A-6849-FCE9-ACCA-F82CE16A4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20" r="1" b="3215"/>
          <a:stretch/>
        </p:blipFill>
        <p:spPr>
          <a:xfrm>
            <a:off x="4677" y="2942237"/>
            <a:ext cx="4358722" cy="3938302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5A1A46C-6D35-7DDD-08CC-93F3660C209E}"/>
              </a:ext>
            </a:extLst>
          </p:cNvPr>
          <p:cNvSpPr txBox="1"/>
          <p:nvPr/>
        </p:nvSpPr>
        <p:spPr>
          <a:xfrm>
            <a:off x="6940296" y="2871982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DEDD72-4792-72E2-A9E2-C46CD88FDFA8}"/>
              </a:ext>
            </a:extLst>
          </p:cNvPr>
          <p:cNvSpPr txBox="1"/>
          <p:nvPr/>
        </p:nvSpPr>
        <p:spPr>
          <a:xfrm>
            <a:off x="8066278" y="2424406"/>
            <a:ext cx="34718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We koken en </a:t>
            </a:r>
          </a:p>
          <a:p>
            <a:r>
              <a:rPr lang="nl-NL" sz="4400" dirty="0">
                <a:solidFill>
                  <a:schemeClr val="bg1"/>
                </a:solidFill>
              </a:rPr>
              <a:t>bakken samen</a:t>
            </a:r>
          </a:p>
        </p:txBody>
      </p:sp>
    </p:spTree>
    <p:extLst>
      <p:ext uri="{BB962C8B-B14F-4D97-AF65-F5344CB8AC3E}">
        <p14:creationId xmlns:p14="http://schemas.microsoft.com/office/powerpoint/2010/main" val="514500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73249-1FAA-889B-875C-10BF1B08CF10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luisteren naar elkaar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63C6D681-1EB3-7B2F-0E8A-1C8CAE369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5" r="6970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524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73249-1FAA-889B-875C-10BF1B08CF10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praten over de  opvoeding van onze kinderen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746BC32-B14E-2259-3389-56F6116BD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6" r="16404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6116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73249-1FAA-889B-875C-10BF1B08CF10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Wat we nog zouden willen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buiten, strand, zonsondergang, natuur&#10;&#10;Automatisch gegenereerde beschrijving">
            <a:extLst>
              <a:ext uri="{FF2B5EF4-FFF2-40B4-BE49-F238E27FC236}">
                <a16:creationId xmlns:a16="http://schemas.microsoft.com/office/drawing/2014/main" id="{3093BAB2-E5F4-457D-3246-A8A27ECC6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2" r="13128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2807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38</Words>
  <Application>Microsoft Macintosh PowerPoint</Application>
  <PresentationFormat>Breedbeeld</PresentationFormat>
  <Paragraphs>12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Mariëlle Verseveld</dc:creator>
  <cp:lastModifiedBy>Mariëlle Verseveld</cp:lastModifiedBy>
  <cp:revision>2</cp:revision>
  <dcterms:created xsi:type="dcterms:W3CDTF">2022-11-01T10:11:13Z</dcterms:created>
  <dcterms:modified xsi:type="dcterms:W3CDTF">2022-11-02T10:06:25Z</dcterms:modified>
</cp:coreProperties>
</file>